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7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12FCFF-0AB6-4A93-A76A-D0D69F8FC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4082" y="1273354"/>
            <a:ext cx="6068070" cy="3280358"/>
          </a:xfrm>
        </p:spPr>
        <p:txBody>
          <a:bodyPr>
            <a:normAutofit fontScale="90000"/>
          </a:bodyPr>
          <a:lstStyle/>
          <a:p>
            <a:br>
              <a:rPr lang="en-GB" sz="3700" dirty="0"/>
            </a:br>
            <a:br>
              <a:rPr lang="en-GB" sz="1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</a:br>
            <a:br>
              <a:rPr lang="en-GB" sz="1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</a:br>
            <a:b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3700" dirty="0"/>
              <a:t>BigBlueButton TEST page</a:t>
            </a:r>
            <a:br>
              <a:rPr lang="en-GB" sz="3700" dirty="0"/>
            </a:br>
            <a:br>
              <a:rPr lang="en-GB" sz="3700" dirty="0"/>
            </a:br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THIS IS NOT YOUR LIVE EVENT  - THERE  ARE NO TRAINERS LINKED TO THIS PAGE AND IT IS NOT MONITORED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B760D-92AD-4D03-BE25-0241A7C36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4083" y="4670246"/>
            <a:ext cx="6037903" cy="914400"/>
          </a:xfrm>
        </p:spPr>
        <p:txBody>
          <a:bodyPr>
            <a:normAutofit/>
          </a:bodyPr>
          <a:lstStyle/>
          <a:p>
            <a:r>
              <a:rPr lang="en-GB" sz="1600" dirty="0"/>
              <a:t>If you did not complete the ECHO test, please leave and try again.  When prompted pick microphone.  Test your audio. Then leave the test room by closing the TAB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B00C26-E790-4CCA-8336-F8DC894C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93" t="-173" r="18995" b="173"/>
          <a:stretch/>
        </p:blipFill>
        <p:spPr>
          <a:xfrm>
            <a:off x="696194" y="759599"/>
            <a:ext cx="3458215" cy="53306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7F2F05-D39C-4CBA-B691-00873D355CD3}"/>
              </a:ext>
            </a:extLst>
          </p:cNvPr>
          <p:cNvSpPr txBox="1"/>
          <p:nvPr/>
        </p:nvSpPr>
        <p:spPr>
          <a:xfrm>
            <a:off x="1006764" y="6308436"/>
            <a:ext cx="1034472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0BAD2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D5393D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PLEASE BE AWARE THAT OTHER USERS IN THIS ROOM CAN HEAR YOU</a:t>
            </a:r>
          </a:p>
        </p:txBody>
      </p:sp>
    </p:spTree>
    <p:extLst>
      <p:ext uri="{BB962C8B-B14F-4D97-AF65-F5344CB8AC3E}">
        <p14:creationId xmlns:p14="http://schemas.microsoft.com/office/powerpoint/2010/main" val="362901559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34</TotalTime>
  <Words>74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Wingdings 2</vt:lpstr>
      <vt:lpstr>Frame</vt:lpstr>
      <vt:lpstr>    BigBlueButton TEST page  THIS IS NOT YOUR LIVE EVENT  - THERE  ARE NO TRAINERS LINKED TO THIS PAGE AND IT IS NOT MONITORED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BigBlueButton TEST page  THIS IS NOT YOUR LIVE EVENT  - THERE  ARE NO TRAINERS LINKED TO THIS PAGE</dc:title>
  <dc:creator>MEREDITH, Karen</dc:creator>
  <cp:lastModifiedBy>MEREDITH, Karen</cp:lastModifiedBy>
  <cp:revision>4</cp:revision>
  <dcterms:created xsi:type="dcterms:W3CDTF">2021-11-29T11:05:50Z</dcterms:created>
  <dcterms:modified xsi:type="dcterms:W3CDTF">2022-03-18T08:32:24Z</dcterms:modified>
</cp:coreProperties>
</file>